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5154840" cy="5140440"/>
          </a:xfrm>
          <a:prstGeom prst="rtTriangle">
            <a:avLst/>
          </a:prstGeom>
          <a:blipFill rotWithShape="0">
            <a:blip r:embed="rId2"/>
            <a:stretch>
              <a:fillRect l="784201" t="-647910" r="-412360" b="119407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0800000">
            <a:off x="6980040" y="0"/>
            <a:ext cx="2163960" cy="2009520"/>
          </a:xfrm>
          <a:prstGeom prst="rtTriangle">
            <a:avLst/>
          </a:prstGeom>
          <a:blipFill rotWithShape="0">
            <a:blip r:embed="rId3"/>
            <a:stretch>
              <a:fillRect l="-643374" t="1106989" r="-181986" b="-74264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6200000">
            <a:off x="5760" y="720"/>
            <a:ext cx="2288160" cy="22968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649800" y="576720"/>
            <a:ext cx="2296800" cy="228816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</a:t>
            </a:r>
            <a:r>
              <a:rPr b="0" lang="pt-BR" sz="4400" spc="-1" strike="noStrike">
                <a:latin typeface="Arial"/>
              </a:rPr>
              <a:t>para </a:t>
            </a:r>
            <a:r>
              <a:rPr b="0" lang="pt-BR" sz="4400" spc="-1" strike="noStrike">
                <a:latin typeface="Arial"/>
              </a:rPr>
              <a:t>editar o </a:t>
            </a:r>
            <a:r>
              <a:rPr b="0" lang="pt-BR" sz="4400" spc="-1" strike="noStrike">
                <a:latin typeface="Arial"/>
              </a:rPr>
              <a:t>formato </a:t>
            </a:r>
            <a:r>
              <a:rPr b="0" lang="pt-BR" sz="4400" spc="-1" strike="noStrike">
                <a:latin typeface="Arial"/>
              </a:rPr>
              <a:t>do texto </a:t>
            </a:r>
            <a:r>
              <a:rPr b="0" lang="pt-BR" sz="4400" spc="-1" strike="noStrike">
                <a:latin typeface="Arial"/>
              </a:rPr>
              <a:t>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4406760" y="-2520"/>
            <a:ext cx="4734360" cy="5145480"/>
            <a:chOff x="4406760" y="-2520"/>
            <a:chExt cx="4734360" cy="5145480"/>
          </a:xfrm>
        </p:grpSpPr>
        <p:sp>
          <p:nvSpPr>
            <p:cNvPr id="43" name="CustomShape 2"/>
            <p:cNvSpPr/>
            <p:nvPr/>
          </p:nvSpPr>
          <p:spPr>
            <a:xfrm rot="5400000">
              <a:off x="4408200" y="-1800"/>
              <a:ext cx="4730760" cy="473436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3"/>
            <p:cNvSpPr/>
            <p:nvPr/>
          </p:nvSpPr>
          <p:spPr>
            <a:xfrm rot="5400000">
              <a:off x="4844160" y="2880"/>
              <a:ext cx="4294800" cy="428364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"/>
            <p:cNvSpPr/>
            <p:nvPr/>
          </p:nvSpPr>
          <p:spPr>
            <a:xfrm rot="16200000">
              <a:off x="5618520" y="123948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5"/>
            <p:cNvSpPr/>
            <p:nvPr/>
          </p:nvSpPr>
          <p:spPr>
            <a:xfrm flipH="1">
              <a:off x="5847120" y="144396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6"/>
            <p:cNvSpPr/>
            <p:nvPr/>
          </p:nvSpPr>
          <p:spPr>
            <a:xfrm rot="16200000">
              <a:off x="5987160" y="247248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6219360" y="267696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8"/>
            <p:cNvSpPr/>
            <p:nvPr/>
          </p:nvSpPr>
          <p:spPr>
            <a:xfrm rot="16200000">
              <a:off x="6675480" y="186516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9"/>
            <p:cNvSpPr/>
            <p:nvPr/>
          </p:nvSpPr>
          <p:spPr>
            <a:xfrm flipH="1">
              <a:off x="6905160" y="206964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10"/>
            <p:cNvSpPr/>
            <p:nvPr/>
          </p:nvSpPr>
          <p:spPr>
            <a:xfrm rot="16200000">
              <a:off x="6861240" y="248076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1"/>
            <p:cNvSpPr/>
            <p:nvPr/>
          </p:nvSpPr>
          <p:spPr>
            <a:xfrm flipH="1">
              <a:off x="7962480" y="269280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2"/>
            <p:cNvSpPr/>
            <p:nvPr/>
          </p:nvSpPr>
          <p:spPr>
            <a:xfrm flipH="1">
              <a:off x="8142120" y="330876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13"/>
            <p:cNvSpPr/>
            <p:nvPr/>
          </p:nvSpPr>
          <p:spPr>
            <a:xfrm rot="16200000">
              <a:off x="7047720" y="309816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4"/>
            <p:cNvSpPr/>
            <p:nvPr/>
          </p:nvSpPr>
          <p:spPr>
            <a:xfrm flipH="1">
              <a:off x="7273800" y="330264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15"/>
            <p:cNvSpPr/>
            <p:nvPr/>
          </p:nvSpPr>
          <p:spPr>
            <a:xfrm rot="16200000">
              <a:off x="7227360" y="371376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6"/>
            <p:cNvSpPr/>
            <p:nvPr/>
          </p:nvSpPr>
          <p:spPr>
            <a:xfrm flipH="1">
              <a:off x="7459560" y="391824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7"/>
            <p:cNvSpPr/>
            <p:nvPr/>
          </p:nvSpPr>
          <p:spPr>
            <a:xfrm rot="16200000">
              <a:off x="8102520" y="372168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8"/>
            <p:cNvSpPr/>
            <p:nvPr/>
          </p:nvSpPr>
          <p:spPr>
            <a:xfrm flipH="1">
              <a:off x="8331480" y="392580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9"/>
            <p:cNvSpPr/>
            <p:nvPr/>
          </p:nvSpPr>
          <p:spPr>
            <a:xfrm rot="16200000">
              <a:off x="8288280" y="433728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20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</a:t>
            </a:r>
            <a:r>
              <a:rPr b="0" lang="pt-BR" sz="4400" spc="-1" strike="noStrike">
                <a:latin typeface="Arial"/>
              </a:rPr>
              <a:t>formato do texto do </a:t>
            </a:r>
            <a:r>
              <a:rPr b="0" lang="pt-BR" sz="4400" spc="-1" strike="noStrike">
                <a:latin typeface="Arial"/>
              </a:rPr>
              <a:t>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629640" cy="58536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12040" y="221760"/>
            <a:ext cx="216360" cy="158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212040" y="284400"/>
            <a:ext cx="216360" cy="158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212040" y="346680"/>
            <a:ext cx="216360" cy="158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" name="Group 5"/>
          <p:cNvGrpSpPr/>
          <p:nvPr/>
        </p:nvGrpSpPr>
        <p:grpSpPr>
          <a:xfrm>
            <a:off x="0" y="384120"/>
            <a:ext cx="1031760" cy="1010160"/>
            <a:chOff x="0" y="384120"/>
            <a:chExt cx="1031760" cy="1010160"/>
          </a:xfrm>
        </p:grpSpPr>
        <p:sp>
          <p:nvSpPr>
            <p:cNvPr id="104" name="CustomShape 6"/>
            <p:cNvSpPr/>
            <p:nvPr/>
          </p:nvSpPr>
          <p:spPr>
            <a:xfrm rot="16200000">
              <a:off x="0" y="38412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7"/>
            <p:cNvSpPr/>
            <p:nvPr/>
          </p:nvSpPr>
          <p:spPr>
            <a:xfrm flipH="1">
              <a:off x="226080" y="58860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</a:t>
            </a:r>
            <a:r>
              <a:rPr b="0" lang="pt-BR" sz="4400" spc="-1" strike="noStrike">
                <a:latin typeface="Arial"/>
              </a:rPr>
              <a:t>editar o </a:t>
            </a:r>
            <a:r>
              <a:rPr b="0" lang="pt-BR" sz="4400" spc="-1" strike="noStrike">
                <a:latin typeface="Arial"/>
              </a:rPr>
              <a:t>formato do </a:t>
            </a:r>
            <a:r>
              <a:rPr b="0" lang="pt-BR" sz="4400" spc="-1" strike="noStrike">
                <a:latin typeface="Arial"/>
              </a:rPr>
              <a:t>texto do </a:t>
            </a:r>
            <a:r>
              <a:rPr b="0" lang="pt-BR" sz="4400" spc="-1" strike="noStrike">
                <a:latin typeface="Arial"/>
              </a:rPr>
              <a:t>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629640" cy="58536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2040" y="221760"/>
            <a:ext cx="216360" cy="158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212040" y="284400"/>
            <a:ext cx="216360" cy="158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212040" y="346680"/>
            <a:ext cx="216360" cy="158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8" name="Group 5"/>
          <p:cNvGrpSpPr/>
          <p:nvPr/>
        </p:nvGrpSpPr>
        <p:grpSpPr>
          <a:xfrm>
            <a:off x="0" y="384120"/>
            <a:ext cx="1031760" cy="1010160"/>
            <a:chOff x="0" y="384120"/>
            <a:chExt cx="1031760" cy="1010160"/>
          </a:xfrm>
        </p:grpSpPr>
        <p:sp>
          <p:nvSpPr>
            <p:cNvPr id="149" name="CustomShape 6"/>
            <p:cNvSpPr/>
            <p:nvPr/>
          </p:nvSpPr>
          <p:spPr>
            <a:xfrm rot="16200000">
              <a:off x="0" y="38412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7"/>
            <p:cNvSpPr/>
            <p:nvPr/>
          </p:nvSpPr>
          <p:spPr>
            <a:xfrm flipH="1">
              <a:off x="226080" y="58860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</a:t>
            </a:r>
            <a:r>
              <a:rPr b="0" lang="pt-BR" sz="1800" spc="-1" strike="noStrike">
                <a:latin typeface="Arial"/>
              </a:rPr>
              <a:t>formato do texto do </a:t>
            </a:r>
            <a:r>
              <a:rPr b="0" lang="pt-BR" sz="1800" spc="-1" strike="noStrike">
                <a:latin typeface="Arial"/>
              </a:rPr>
              <a:t>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0"/>
            <a:ext cx="629640" cy="58536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212040" y="221760"/>
            <a:ext cx="216360" cy="158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212040" y="284400"/>
            <a:ext cx="216360" cy="158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212040" y="346680"/>
            <a:ext cx="216360" cy="158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" name="Group 5"/>
          <p:cNvGrpSpPr/>
          <p:nvPr/>
        </p:nvGrpSpPr>
        <p:grpSpPr>
          <a:xfrm>
            <a:off x="0" y="384120"/>
            <a:ext cx="1031760" cy="1010160"/>
            <a:chOff x="0" y="384120"/>
            <a:chExt cx="1031760" cy="1010160"/>
          </a:xfrm>
        </p:grpSpPr>
        <p:sp>
          <p:nvSpPr>
            <p:cNvPr id="194" name="CustomShape 6"/>
            <p:cNvSpPr/>
            <p:nvPr/>
          </p:nvSpPr>
          <p:spPr>
            <a:xfrm rot="16200000">
              <a:off x="0" y="38412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7"/>
            <p:cNvSpPr/>
            <p:nvPr/>
          </p:nvSpPr>
          <p:spPr>
            <a:xfrm flipH="1">
              <a:off x="226080" y="588600"/>
              <a:ext cx="805680" cy="8056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</a:t>
            </a:r>
            <a:r>
              <a:rPr b="0" lang="pt-BR" sz="4400" spc="-1" strike="noStrike">
                <a:latin typeface="Arial"/>
              </a:rPr>
              <a:t>formato do texto do </a:t>
            </a:r>
            <a:r>
              <a:rPr b="0" lang="pt-BR" sz="4400" spc="-1" strike="noStrike">
                <a:latin typeface="Arial"/>
              </a:rPr>
              <a:t>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23880" y="1697400"/>
            <a:ext cx="5433120" cy="74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Curso PcDevs</a:t>
            </a:r>
            <a:r>
              <a:rPr b="0" lang="pt-BR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pt-BR" sz="2600" spc="-1" strike="noStrike">
                <a:solidFill>
                  <a:srgbClr val="ffffff"/>
                </a:solidFill>
                <a:latin typeface="Montserrat"/>
                <a:ea typeface="Montserrat"/>
              </a:rPr>
              <a:t>FullStack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173280" y="3543840"/>
            <a:ext cx="2583720" cy="12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15000"/>
              </a:lnSpc>
              <a:tabLst>
                <a:tab algn="l" pos="0"/>
              </a:tabLst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Projeto Integrador - Grupo 2</a:t>
            </a:r>
            <a:endParaRPr b="0" lang="pt-BR" sz="15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Carlos Procídio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Fernando Borba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Flagner Camargo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5561280" y="2258280"/>
            <a:ext cx="31957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 / IBM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4644000" y="3996000"/>
            <a:ext cx="718560" cy="71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pull dir="d"/>
      </p:transition>
    </mc:Choice>
    <mc:Fallback>
      <p:transition spd="slow">
        <p:pull dir="d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96" descr=""/>
          <p:cNvPicPr/>
          <p:nvPr/>
        </p:nvPicPr>
        <p:blipFill>
          <a:blip r:embed="rId1"/>
          <a:stretch/>
        </p:blipFill>
        <p:spPr>
          <a:xfrm>
            <a:off x="720" y="1260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424880" y="1907280"/>
            <a:ext cx="1850760" cy="44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Protótipo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424880" y="3320280"/>
            <a:ext cx="1688040" cy="44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Codificação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6548760" y="1799280"/>
            <a:ext cx="1850760" cy="44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Refino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6548760" y="3320280"/>
            <a:ext cx="1850760" cy="44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Feedback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 flipH="1">
            <a:off x="777960" y="1641960"/>
            <a:ext cx="759312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"/>
          <p:cNvSpPr/>
          <p:nvPr/>
        </p:nvSpPr>
        <p:spPr>
          <a:xfrm flipH="1">
            <a:off x="777960" y="3044160"/>
            <a:ext cx="227232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7"/>
          <p:cNvSpPr/>
          <p:nvPr/>
        </p:nvSpPr>
        <p:spPr>
          <a:xfrm flipH="1">
            <a:off x="6098760" y="3044160"/>
            <a:ext cx="227232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8"/>
          <p:cNvSpPr/>
          <p:nvPr/>
        </p:nvSpPr>
        <p:spPr>
          <a:xfrm flipH="1">
            <a:off x="777960" y="4455000"/>
            <a:ext cx="759312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9"/>
          <p:cNvSpPr/>
          <p:nvPr/>
        </p:nvSpPr>
        <p:spPr>
          <a:xfrm>
            <a:off x="3171600" y="1660680"/>
            <a:ext cx="2784240" cy="278424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 rot="5400000">
            <a:off x="3174480" y="1657440"/>
            <a:ext cx="2784240" cy="278424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1"/>
          <p:cNvSpPr/>
          <p:nvPr/>
        </p:nvSpPr>
        <p:spPr>
          <a:xfrm rot="10800000">
            <a:off x="3174480" y="1660680"/>
            <a:ext cx="2784240" cy="278424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2"/>
          <p:cNvSpPr/>
          <p:nvPr/>
        </p:nvSpPr>
        <p:spPr>
          <a:xfrm rot="16200000">
            <a:off x="3171600" y="1663920"/>
            <a:ext cx="2784240" cy="278424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6" name="Group 13"/>
          <p:cNvGrpSpPr/>
          <p:nvPr/>
        </p:nvGrpSpPr>
        <p:grpSpPr>
          <a:xfrm>
            <a:off x="3079440" y="2699280"/>
            <a:ext cx="733320" cy="733320"/>
            <a:chOff x="3079440" y="2699280"/>
            <a:chExt cx="733320" cy="733320"/>
          </a:xfrm>
        </p:grpSpPr>
        <p:sp>
          <p:nvSpPr>
            <p:cNvPr id="297" name="CustomShape 14"/>
            <p:cNvSpPr/>
            <p:nvPr/>
          </p:nvSpPr>
          <p:spPr>
            <a:xfrm rot="2368800">
              <a:off x="3185280" y="2805120"/>
              <a:ext cx="520920" cy="52092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5"/>
            <p:cNvSpPr/>
            <p:nvPr/>
          </p:nvSpPr>
          <p:spPr>
            <a:xfrm rot="249000">
              <a:off x="3170160" y="2768040"/>
              <a:ext cx="581040" cy="58140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9" name="CustomShape 16"/>
          <p:cNvSpPr/>
          <p:nvPr/>
        </p:nvSpPr>
        <p:spPr>
          <a:xfrm>
            <a:off x="3199320" y="2882880"/>
            <a:ext cx="50472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01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0" name="Group 17"/>
          <p:cNvGrpSpPr/>
          <p:nvPr/>
        </p:nvGrpSpPr>
        <p:grpSpPr>
          <a:xfrm>
            <a:off x="4223880" y="3804120"/>
            <a:ext cx="733320" cy="733320"/>
            <a:chOff x="4223880" y="3804120"/>
            <a:chExt cx="733320" cy="733320"/>
          </a:xfrm>
        </p:grpSpPr>
        <p:sp>
          <p:nvSpPr>
            <p:cNvPr id="301" name="CustomShape 18"/>
            <p:cNvSpPr/>
            <p:nvPr/>
          </p:nvSpPr>
          <p:spPr>
            <a:xfrm rot="18568200">
              <a:off x="4329720" y="3909960"/>
              <a:ext cx="520920" cy="52092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9"/>
            <p:cNvSpPr/>
            <p:nvPr/>
          </p:nvSpPr>
          <p:spPr>
            <a:xfrm rot="16449000">
              <a:off x="4291200" y="3867840"/>
              <a:ext cx="581040" cy="58140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3" name="CustomShape 20"/>
          <p:cNvSpPr/>
          <p:nvPr/>
        </p:nvSpPr>
        <p:spPr>
          <a:xfrm>
            <a:off x="4320360" y="3970800"/>
            <a:ext cx="50472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02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4" name="Group 21"/>
          <p:cNvGrpSpPr/>
          <p:nvPr/>
        </p:nvGrpSpPr>
        <p:grpSpPr>
          <a:xfrm>
            <a:off x="5313600" y="2703600"/>
            <a:ext cx="733320" cy="733320"/>
            <a:chOff x="5313600" y="2703600"/>
            <a:chExt cx="733320" cy="733320"/>
          </a:xfrm>
        </p:grpSpPr>
        <p:sp>
          <p:nvSpPr>
            <p:cNvPr id="305" name="CustomShape 22"/>
            <p:cNvSpPr/>
            <p:nvPr/>
          </p:nvSpPr>
          <p:spPr>
            <a:xfrm rot="13168800">
              <a:off x="5419800" y="2809800"/>
              <a:ext cx="520920" cy="520920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23"/>
            <p:cNvSpPr/>
            <p:nvPr/>
          </p:nvSpPr>
          <p:spPr>
            <a:xfrm rot="11048400">
              <a:off x="5375880" y="2786040"/>
              <a:ext cx="581040" cy="58140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7" name="CustomShape 24"/>
          <p:cNvSpPr/>
          <p:nvPr/>
        </p:nvSpPr>
        <p:spPr>
          <a:xfrm>
            <a:off x="5403960" y="2882880"/>
            <a:ext cx="50472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03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8" name="Group 25"/>
          <p:cNvGrpSpPr/>
          <p:nvPr/>
        </p:nvGrpSpPr>
        <p:grpSpPr>
          <a:xfrm>
            <a:off x="4196160" y="1569960"/>
            <a:ext cx="733320" cy="733320"/>
            <a:chOff x="4196160" y="1569960"/>
            <a:chExt cx="733320" cy="733320"/>
          </a:xfrm>
        </p:grpSpPr>
        <p:sp>
          <p:nvSpPr>
            <p:cNvPr id="309" name="CustomShape 26"/>
            <p:cNvSpPr/>
            <p:nvPr/>
          </p:nvSpPr>
          <p:spPr>
            <a:xfrm rot="7768200">
              <a:off x="4302360" y="1676160"/>
              <a:ext cx="520920" cy="52092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27"/>
            <p:cNvSpPr/>
            <p:nvPr/>
          </p:nvSpPr>
          <p:spPr>
            <a:xfrm rot="5649000">
              <a:off x="4281120" y="1657800"/>
              <a:ext cx="581040" cy="58140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1" name="CustomShape 28"/>
          <p:cNvSpPr/>
          <p:nvPr/>
        </p:nvSpPr>
        <p:spPr>
          <a:xfrm>
            <a:off x="4320360" y="1765080"/>
            <a:ext cx="50472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04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12" name="CustomShape 29"/>
          <p:cNvSpPr/>
          <p:nvPr/>
        </p:nvSpPr>
        <p:spPr>
          <a:xfrm>
            <a:off x="3753720" y="2242800"/>
            <a:ext cx="1619640" cy="161964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0"/>
          <p:cNvSpPr/>
          <p:nvPr/>
        </p:nvSpPr>
        <p:spPr>
          <a:xfrm>
            <a:off x="1424880" y="2328840"/>
            <a:ext cx="148932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Definição de escopo e layout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4" name="CustomShape 31"/>
          <p:cNvSpPr/>
          <p:nvPr/>
        </p:nvSpPr>
        <p:spPr>
          <a:xfrm>
            <a:off x="1424880" y="3741480"/>
            <a:ext cx="181332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Desenvolvimento do módulo e suas integrações.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5" name="CustomShape 32"/>
          <p:cNvSpPr/>
          <p:nvPr/>
        </p:nvSpPr>
        <p:spPr>
          <a:xfrm>
            <a:off x="6548760" y="2220840"/>
            <a:ext cx="198828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Dúvidas ou erros não solucionados são levadas aos professores.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6" name="CustomShape 33"/>
          <p:cNvSpPr/>
          <p:nvPr/>
        </p:nvSpPr>
        <p:spPr>
          <a:xfrm>
            <a:off x="6548760" y="3741480"/>
            <a:ext cx="172944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Validação de cada membro do grupo.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7" name="CustomShape 34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m 332" descr=""/>
          <p:cNvPicPr/>
          <p:nvPr/>
        </p:nvPicPr>
        <p:blipFill>
          <a:blip r:embed="rId1"/>
          <a:stretch/>
        </p:blipFill>
        <p:spPr>
          <a:xfrm>
            <a:off x="360" y="720"/>
            <a:ext cx="9141120" cy="1921680"/>
          </a:xfrm>
          <a:prstGeom prst="rect">
            <a:avLst/>
          </a:prstGeom>
          <a:ln>
            <a:noFill/>
          </a:ln>
        </p:spPr>
      </p:pic>
      <p:pic>
        <p:nvPicPr>
          <p:cNvPr id="320" name="Imagem 335" descr=""/>
          <p:cNvPicPr/>
          <p:nvPr/>
        </p:nvPicPr>
        <p:blipFill>
          <a:blip r:embed="rId2"/>
          <a:stretch/>
        </p:blipFill>
        <p:spPr>
          <a:xfrm>
            <a:off x="1519920" y="1632600"/>
            <a:ext cx="7324920" cy="326988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Diagrama de Entidade-Relacionamento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m 336" descr=""/>
          <p:cNvPicPr/>
          <p:nvPr/>
        </p:nvPicPr>
        <p:blipFill>
          <a:blip r:embed="rId1"/>
          <a:stretch/>
        </p:blipFill>
        <p:spPr>
          <a:xfrm>
            <a:off x="0" y="288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Geral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2210760" y="1162800"/>
            <a:ext cx="6566400" cy="367056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m 340" descr=""/>
          <p:cNvPicPr/>
          <p:nvPr/>
        </p:nvPicPr>
        <p:blipFill>
          <a:blip r:embed="rId1"/>
          <a:stretch/>
        </p:blipFill>
        <p:spPr>
          <a:xfrm>
            <a:off x="0" y="2880"/>
            <a:ext cx="9141120" cy="1921680"/>
          </a:xfrm>
          <a:prstGeom prst="rect">
            <a:avLst/>
          </a:prstGeom>
          <a:ln>
            <a:noFill/>
          </a:ln>
        </p:spPr>
      </p:pic>
      <p:pic>
        <p:nvPicPr>
          <p:cNvPr id="328" name="Imagem 343" descr=""/>
          <p:cNvPicPr/>
          <p:nvPr/>
        </p:nvPicPr>
        <p:blipFill>
          <a:blip r:embed="rId2"/>
          <a:stretch/>
        </p:blipFill>
        <p:spPr>
          <a:xfrm>
            <a:off x="1602720" y="1657080"/>
            <a:ext cx="6963480" cy="195336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Visitante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m 344" descr=""/>
          <p:cNvPicPr/>
          <p:nvPr/>
        </p:nvPicPr>
        <p:blipFill>
          <a:blip r:embed="rId1"/>
          <a:stretch/>
        </p:blipFill>
        <p:spPr>
          <a:xfrm>
            <a:off x="0" y="2880"/>
            <a:ext cx="9141120" cy="1921680"/>
          </a:xfrm>
          <a:prstGeom prst="rect">
            <a:avLst/>
          </a:prstGeom>
          <a:ln>
            <a:noFill/>
          </a:ln>
        </p:spPr>
      </p:pic>
      <p:pic>
        <p:nvPicPr>
          <p:cNvPr id="332" name="Imagem 347" descr=""/>
          <p:cNvPicPr/>
          <p:nvPr/>
        </p:nvPicPr>
        <p:blipFill>
          <a:blip r:embed="rId2"/>
          <a:stretch/>
        </p:blipFill>
        <p:spPr>
          <a:xfrm>
            <a:off x="2621880" y="1042200"/>
            <a:ext cx="4072320" cy="375012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Cadastrador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m 348" descr=""/>
          <p:cNvPicPr/>
          <p:nvPr/>
        </p:nvPicPr>
        <p:blipFill>
          <a:blip r:embed="rId1"/>
          <a:stretch/>
        </p:blipFill>
        <p:spPr>
          <a:xfrm>
            <a:off x="0" y="288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Admin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3010320" y="1372680"/>
            <a:ext cx="3961440" cy="349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m 352" descr=""/>
          <p:cNvPicPr/>
          <p:nvPr/>
        </p:nvPicPr>
        <p:blipFill>
          <a:blip r:embed="rId1"/>
          <a:stretch/>
        </p:blipFill>
        <p:spPr>
          <a:xfrm>
            <a:off x="0" y="108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340" name="CustomShape 1"/>
          <p:cNvSpPr/>
          <p:nvPr/>
        </p:nvSpPr>
        <p:spPr>
          <a:xfrm>
            <a:off x="2358720" y="1822320"/>
            <a:ext cx="6357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"/>
          <p:cNvSpPr/>
          <p:nvPr/>
        </p:nvSpPr>
        <p:spPr>
          <a:xfrm flipH="1">
            <a:off x="1209600" y="2361240"/>
            <a:ext cx="1798200" cy="1242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3"/>
          <p:cNvSpPr/>
          <p:nvPr/>
        </p:nvSpPr>
        <p:spPr>
          <a:xfrm>
            <a:off x="1212840" y="2502720"/>
            <a:ext cx="1798200" cy="1242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4"/>
          <p:cNvSpPr/>
          <p:nvPr/>
        </p:nvSpPr>
        <p:spPr>
          <a:xfrm>
            <a:off x="4100400" y="1822320"/>
            <a:ext cx="6357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5"/>
          <p:cNvSpPr/>
          <p:nvPr/>
        </p:nvSpPr>
        <p:spPr>
          <a:xfrm flipH="1">
            <a:off x="2951280" y="2361240"/>
            <a:ext cx="1798200" cy="12420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999999"/>
                </a:solidFill>
                <a:latin typeface="Arial"/>
                <a:ea typeface="Arial"/>
              </a:rPr>
              <a:t> 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2954520" y="2502720"/>
            <a:ext cx="1798200" cy="12420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7"/>
          <p:cNvSpPr/>
          <p:nvPr/>
        </p:nvSpPr>
        <p:spPr>
          <a:xfrm>
            <a:off x="5842800" y="1822320"/>
            <a:ext cx="6357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8"/>
          <p:cNvSpPr/>
          <p:nvPr/>
        </p:nvSpPr>
        <p:spPr>
          <a:xfrm flipH="1">
            <a:off x="4693680" y="2361240"/>
            <a:ext cx="1798200" cy="12420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9"/>
          <p:cNvSpPr/>
          <p:nvPr/>
        </p:nvSpPr>
        <p:spPr>
          <a:xfrm>
            <a:off x="4696920" y="2502720"/>
            <a:ext cx="1798200" cy="12420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0"/>
          <p:cNvSpPr/>
          <p:nvPr/>
        </p:nvSpPr>
        <p:spPr>
          <a:xfrm>
            <a:off x="7574400" y="1822320"/>
            <a:ext cx="6357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e55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1"/>
          <p:cNvSpPr/>
          <p:nvPr/>
        </p:nvSpPr>
        <p:spPr>
          <a:xfrm flipH="1">
            <a:off x="6425280" y="2361240"/>
            <a:ext cx="1798200" cy="1242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"/>
          <p:cNvSpPr/>
          <p:nvPr/>
        </p:nvSpPr>
        <p:spPr>
          <a:xfrm>
            <a:off x="6428520" y="2502720"/>
            <a:ext cx="1798200" cy="1242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3"/>
          <p:cNvSpPr/>
          <p:nvPr/>
        </p:nvSpPr>
        <p:spPr>
          <a:xfrm>
            <a:off x="1251360" y="3052440"/>
            <a:ext cx="1410840" cy="148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Seleção do integrantes de cada grupo.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Apresentação e seleção da ideia. 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3" name="CustomShape 14"/>
          <p:cNvSpPr/>
          <p:nvPr/>
        </p:nvSpPr>
        <p:spPr>
          <a:xfrm>
            <a:off x="2971800" y="3052440"/>
            <a:ext cx="159840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do desenho do Projeto (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Draft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).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criação das 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54" name="CustomShape 15"/>
          <p:cNvSpPr/>
          <p:nvPr/>
        </p:nvSpPr>
        <p:spPr>
          <a:xfrm>
            <a:off x="4720320" y="3052440"/>
            <a:ext cx="1613880" cy="12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Modelagem e desenvolvimento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5" name="CustomShape 16"/>
          <p:cNvSpPr/>
          <p:nvPr/>
        </p:nvSpPr>
        <p:spPr>
          <a:xfrm>
            <a:off x="6516000" y="3052440"/>
            <a:ext cx="158220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Integração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 com 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Entrega e Apresentação da versão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v1.0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Conclusão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6" name="CustomShape 17"/>
          <p:cNvSpPr/>
          <p:nvPr/>
        </p:nvSpPr>
        <p:spPr>
          <a:xfrm>
            <a:off x="1251360" y="2674080"/>
            <a:ext cx="1466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Formação do Grupo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7" name="CustomShape 18"/>
          <p:cNvSpPr/>
          <p:nvPr/>
        </p:nvSpPr>
        <p:spPr>
          <a:xfrm>
            <a:off x="2971800" y="2675880"/>
            <a:ext cx="145440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Definição do Projeto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8" name="CustomShape 19"/>
          <p:cNvSpPr/>
          <p:nvPr/>
        </p:nvSpPr>
        <p:spPr>
          <a:xfrm>
            <a:off x="4720320" y="2675880"/>
            <a:ext cx="13258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Desenvolvimento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9" name="CustomShape 20"/>
          <p:cNvSpPr/>
          <p:nvPr/>
        </p:nvSpPr>
        <p:spPr>
          <a:xfrm>
            <a:off x="6494040" y="2675880"/>
            <a:ext cx="11332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Integração 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60" name="CustomShape 21"/>
          <p:cNvSpPr/>
          <p:nvPr/>
        </p:nvSpPr>
        <p:spPr>
          <a:xfrm>
            <a:off x="1792440" y="1646280"/>
            <a:ext cx="5349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FEV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1" name="CustomShape 22"/>
          <p:cNvSpPr/>
          <p:nvPr/>
        </p:nvSpPr>
        <p:spPr>
          <a:xfrm>
            <a:off x="3520800" y="1646280"/>
            <a:ext cx="5349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2" name="CustomShape 23"/>
          <p:cNvSpPr/>
          <p:nvPr/>
        </p:nvSpPr>
        <p:spPr>
          <a:xfrm>
            <a:off x="5269320" y="1646280"/>
            <a:ext cx="5349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ABR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3" name="CustomShape 24"/>
          <p:cNvSpPr/>
          <p:nvPr/>
        </p:nvSpPr>
        <p:spPr>
          <a:xfrm>
            <a:off x="7023960" y="1646280"/>
            <a:ext cx="5349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MAI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4" name="CustomShape 25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5480" y="1977840"/>
            <a:ext cx="3060000" cy="6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Obrigado!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645480" y="2788200"/>
            <a:ext cx="2809080" cy="9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Gostaríamos de agradecer a IBM e a Digital House pela oportunidade, aos intérpretes, conteudistas, e toda a equipe que nos apoiou nessa jornada.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368" name="Imagem 394" descr=""/>
          <p:cNvPicPr/>
          <p:nvPr/>
        </p:nvPicPr>
        <p:blipFill>
          <a:blip r:embed="rId1"/>
          <a:stretch/>
        </p:blipFill>
        <p:spPr>
          <a:xfrm>
            <a:off x="0" y="1440"/>
            <a:ext cx="9141120" cy="192168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7488000" y="3492000"/>
            <a:ext cx="1402560" cy="1402560"/>
          </a:xfrm>
          <a:prstGeom prst="rect">
            <a:avLst/>
          </a:prstGeom>
          <a:ln>
            <a:noFill/>
          </a:ln>
        </p:spPr>
      </p:pic>
      <p:sp>
        <p:nvSpPr>
          <p:cNvPr id="370" name="CustomShape 3"/>
          <p:cNvSpPr/>
          <p:nvPr/>
        </p:nvSpPr>
        <p:spPr>
          <a:xfrm>
            <a:off x="3993480" y="2733120"/>
            <a:ext cx="3493080" cy="9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Um agradecimento especial aos professores Rafael e Ian, pela coragem e paciência de encarar esse desafio e compartilharem conosco seus conhecimentos.</a:t>
            </a:r>
            <a:endParaRPr b="0" lang="pt-B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2844000" y="3924000"/>
            <a:ext cx="3455280" cy="7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Demonstração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72" name="Imagem 394_0" descr=""/>
          <p:cNvPicPr/>
          <p:nvPr/>
        </p:nvPicPr>
        <p:blipFill>
          <a:blip r:embed="rId1"/>
          <a:stretch/>
        </p:blipFill>
        <p:spPr>
          <a:xfrm>
            <a:off x="0" y="1440"/>
            <a:ext cx="9141120" cy="192168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2722680" y="792000"/>
            <a:ext cx="3697920" cy="355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456000" y="3924000"/>
            <a:ext cx="2302920" cy="7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Dúvidas?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75" name="Imagem 394_1" descr=""/>
          <p:cNvPicPr/>
          <p:nvPr/>
        </p:nvPicPr>
        <p:blipFill>
          <a:blip r:embed="rId1"/>
          <a:stretch/>
        </p:blipFill>
        <p:spPr>
          <a:xfrm>
            <a:off x="0" y="1440"/>
            <a:ext cx="9141120" cy="192168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2722680" y="792000"/>
            <a:ext cx="3697920" cy="355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237" descr=""/>
          <p:cNvPicPr/>
          <p:nvPr/>
        </p:nvPicPr>
        <p:blipFill>
          <a:blip r:embed="rId1"/>
          <a:stretch/>
        </p:blipFill>
        <p:spPr>
          <a:xfrm>
            <a:off x="0" y="144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72000" y="1132560"/>
            <a:ext cx="179712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Índice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3960360" y="2064600"/>
            <a:ext cx="3310920" cy="201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Introdução: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Resultados do Curso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Desenvolvedor Web FullStack Java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oferecido em uma parceria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/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IBM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em sua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r>
              <a:rPr b="1" lang="pt-BR" sz="900" spc="-1" strike="noStrike" baseline="14000000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turma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destinada 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PCDs (Pessoas com Deficiências)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.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O Curso teve inicio em Nov/2020 e encerra-se em Mai/2021 com esta apresentação.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767160" y="2064600"/>
            <a:ext cx="3747960" cy="23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Objetivo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Público-alvo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 do Sistema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Modelagem de Dados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das Telas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901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243" descr=""/>
          <p:cNvPicPr/>
          <p:nvPr/>
        </p:nvPicPr>
        <p:blipFill>
          <a:blip r:embed="rId1"/>
          <a:stretch/>
        </p:blipFill>
        <p:spPr>
          <a:xfrm>
            <a:off x="0" y="180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Entender os problemas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297440" y="2031480"/>
            <a:ext cx="729720" cy="8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2030400" y="2031840"/>
            <a:ext cx="5874120" cy="8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Dispersão e falta de confiabilidade nas informações turísticas encontradas na internet.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Espaço regionalizado onde donos de Estabelecimentos Comerciais possam divulgar seus negócios em seu Município.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Apoio às Secretarias de Turismo na divulgação de seus Equipamentos Públicos.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1297440" y="2694600"/>
            <a:ext cx="729720" cy="8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297440" y="3357360"/>
            <a:ext cx="729720" cy="8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m 250" descr=""/>
          <p:cNvPicPr/>
          <p:nvPr/>
        </p:nvPicPr>
        <p:blipFill>
          <a:blip r:embed="rId1"/>
          <a:stretch/>
        </p:blipFill>
        <p:spPr>
          <a:xfrm>
            <a:off x="720" y="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1297440" y="2359440"/>
            <a:ext cx="7035840" cy="238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Proposta de Solução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Entregar um portal que concentre as informações sobre o trade turístico do município com curadoria da Secretaria de Turismo local.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 Alvo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Turistas e munícipes.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Objetivos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m 254" descr=""/>
          <p:cNvPicPr/>
          <p:nvPr/>
        </p:nvPicPr>
        <p:blipFill>
          <a:blip r:embed="rId1"/>
          <a:stretch/>
        </p:blipFill>
        <p:spPr>
          <a:xfrm>
            <a:off x="0" y="144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2250720" y="1675440"/>
            <a:ext cx="4641480" cy="4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de Trade Turístico de Municípios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Sistema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2837520" y="1949400"/>
            <a:ext cx="3467880" cy="332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m 258" descr=""/>
          <p:cNvPicPr/>
          <p:nvPr/>
        </p:nvPicPr>
        <p:blipFill>
          <a:blip r:embed="rId1"/>
          <a:stretch/>
        </p:blipFill>
        <p:spPr>
          <a:xfrm>
            <a:off x="0" y="216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648000" y="1943280"/>
            <a:ext cx="3202200" cy="11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Home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Acesso às consultas públicas e Login.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tretch/>
        </p:blipFill>
        <p:spPr>
          <a:xfrm>
            <a:off x="2553840" y="2808000"/>
            <a:ext cx="1873440" cy="191916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4"/>
          <a:stretch/>
        </p:blipFill>
        <p:spPr>
          <a:xfrm>
            <a:off x="4572000" y="389160"/>
            <a:ext cx="3851640" cy="395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m 258_0" descr=""/>
          <p:cNvPicPr/>
          <p:nvPr/>
        </p:nvPicPr>
        <p:blipFill>
          <a:blip r:embed="rId1"/>
          <a:stretch/>
        </p:blipFill>
        <p:spPr>
          <a:xfrm>
            <a:off x="0" y="216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5450040" y="356400"/>
            <a:ext cx="3404160" cy="216180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4572000" y="2616120"/>
            <a:ext cx="2950200" cy="22780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648000" y="1943280"/>
            <a:ext cx="3526200" cy="11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Acessos para: 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 e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Cadastrar-se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m 258_1" descr=""/>
          <p:cNvPicPr/>
          <p:nvPr/>
        </p:nvPicPr>
        <p:blipFill>
          <a:blip r:embed="rId1"/>
          <a:stretch/>
        </p:blipFill>
        <p:spPr>
          <a:xfrm>
            <a:off x="0" y="216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648000" y="1943280"/>
            <a:ext cx="3202200" cy="11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Cadastro Estabelecimento (Empreendedor)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Cadastro e Edição de Estabelecimentos.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5040000" y="320760"/>
            <a:ext cx="2057400" cy="89712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3888000" y="1496160"/>
            <a:ext cx="4951080" cy="268020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m 258_2" descr=""/>
          <p:cNvPicPr/>
          <p:nvPr/>
        </p:nvPicPr>
        <p:blipFill>
          <a:blip r:embed="rId1"/>
          <a:stretch/>
        </p:blipFill>
        <p:spPr>
          <a:xfrm>
            <a:off x="0" y="2160"/>
            <a:ext cx="9141120" cy="192168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3480" y="385560"/>
            <a:ext cx="6405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3924000" y="1901160"/>
            <a:ext cx="4980960" cy="2266560"/>
          </a:xfrm>
          <a:prstGeom prst="rect">
            <a:avLst/>
          </a:prstGeom>
          <a:ln>
            <a:noFill/>
          </a:ln>
        </p:spPr>
      </p:pic>
      <p:sp>
        <p:nvSpPr>
          <p:cNvPr id="280" name="CustomShape 2"/>
          <p:cNvSpPr/>
          <p:nvPr/>
        </p:nvSpPr>
        <p:spPr>
          <a:xfrm>
            <a:off x="648000" y="1943280"/>
            <a:ext cx="3202200" cy="11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Admin (Sec. Turismo)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Inclusão / Exclusão de usuários; Aprovação / Exclusão de estabelecimentos cadastrados pelo empreendedor.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560" cy="53856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4"/>
          <a:stretch/>
        </p:blipFill>
        <p:spPr>
          <a:xfrm>
            <a:off x="5055120" y="648000"/>
            <a:ext cx="2169720" cy="100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723</TotalTime>
  <Application>LibreOffice/6.4.7.2$Linux_X86_64 LibreOffice_project/40$Build-2</Application>
  <Words>434</Words>
  <Paragraphs>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2021-05-26T22:34:10Z</dcterms:modified>
  <cp:revision>55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